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9"/>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46" r:id="rId23"/>
    <p:sldId id="1247" r:id="rId24"/>
    <p:sldId id="1248" r:id="rId25"/>
    <p:sldId id="1249" r:id="rId26"/>
    <p:sldId id="1250" r:id="rId27"/>
    <p:sldId id="112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5E5"/>
    <a:srgbClr val="FFFFFF"/>
    <a:srgbClr val="5A5556"/>
    <a:srgbClr val="BE4C49"/>
    <a:srgbClr val="D32720"/>
    <a:srgbClr val="B9CDE5"/>
    <a:srgbClr val="4F81BD"/>
    <a:srgbClr val="D52B25"/>
    <a:srgbClr val="D42923"/>
    <a:srgbClr val="ADC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79782" autoAdjust="0"/>
  </p:normalViewPr>
  <p:slideViewPr>
    <p:cSldViewPr snapToGrid="0">
      <p:cViewPr varScale="1">
        <p:scale>
          <a:sx n="98" d="100"/>
          <a:sy n="98" d="100"/>
        </p:scale>
        <p:origin x="1613" y="8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1727200" y="69217"/>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1442571" y="403971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069928" y="442406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5773682" y="442406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4620604" y="3966860"/>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flipV="1">
            <a:off x="3556000" y="5627077"/>
            <a:ext cx="1174854"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4" name="Hình ảnh 3">
            <a:extLst>
              <a:ext uri="{FF2B5EF4-FFF2-40B4-BE49-F238E27FC236}">
                <a16:creationId xmlns:a16="http://schemas.microsoft.com/office/drawing/2014/main" id="{54149D52-CA4D-331B-415D-B63549CCD488}"/>
              </a:ext>
            </a:extLst>
          </p:cNvPr>
          <p:cNvPicPr>
            <a:picLocks noChangeAspect="1"/>
          </p:cNvPicPr>
          <p:nvPr/>
        </p:nvPicPr>
        <p:blipFill>
          <a:blip r:embed="rId2"/>
          <a:stretch>
            <a:fillRect/>
          </a:stretch>
        </p:blipFill>
        <p:spPr>
          <a:xfrm>
            <a:off x="265723" y="918363"/>
            <a:ext cx="8667262" cy="2614481"/>
          </a:xfrm>
          <a:prstGeom prst="rect">
            <a:avLst/>
          </a:prstGeom>
        </p:spPr>
      </p:pic>
      <p:sp>
        <p:nvSpPr>
          <p:cNvPr id="12" name="Hộp Văn bản 11">
            <a:extLst>
              <a:ext uri="{FF2B5EF4-FFF2-40B4-BE49-F238E27FC236}">
                <a16:creationId xmlns:a16="http://schemas.microsoft.com/office/drawing/2014/main" id="{43615BE4-910D-A883-1D79-2D461E4422DA}"/>
              </a:ext>
            </a:extLst>
          </p:cNvPr>
          <p:cNvSpPr txBox="1"/>
          <p:nvPr/>
        </p:nvSpPr>
        <p:spPr>
          <a:xfrm>
            <a:off x="463061" y="3532844"/>
            <a:ext cx="7678614" cy="1754326"/>
          </a:xfrm>
          <a:prstGeom prst="rect">
            <a:avLst/>
          </a:prstGeom>
          <a:noFill/>
        </p:spPr>
        <p:txBody>
          <a:bodyPr wrap="square">
            <a:spAutoFit/>
          </a:bodyPr>
          <a:lstStyle/>
          <a:p>
            <a:pPr marL="342900" indent="-342900">
              <a:buAutoNum type="arabicPeriod"/>
            </a:pPr>
            <a:r>
              <a:rPr lang="vi-VN" dirty="0" err="1"/>
              <a:t>Hit-or-Miss</a:t>
            </a:r>
            <a:r>
              <a:rPr lang="vi-VN" dirty="0"/>
              <a:t> là </a:t>
            </a:r>
            <a:r>
              <a:rPr lang="vi-VN" dirty="0" err="1"/>
              <a:t>gì?Hit-or-Miss</a:t>
            </a:r>
            <a:r>
              <a:rPr lang="vi-VN" dirty="0"/>
              <a:t> </a:t>
            </a:r>
            <a:r>
              <a:rPr lang="vi-VN" dirty="0" err="1"/>
              <a:t>transform</a:t>
            </a:r>
            <a:r>
              <a:rPr lang="vi-VN" dirty="0"/>
              <a:t> (dịch nôm na là "phép dò đúng - sai") là một phép toán trong hình thái học dùng để tìm chính xác các mẫu con (</a:t>
            </a:r>
            <a:r>
              <a:rPr lang="vi-VN" dirty="0" err="1"/>
              <a:t>pattern</a:t>
            </a:r>
            <a:r>
              <a:rPr lang="vi-VN" dirty="0"/>
              <a:t>) trong ảnh nhị phân.</a:t>
            </a:r>
            <a:endParaRPr lang="en-US" dirty="0"/>
          </a:p>
          <a:p>
            <a:pPr marL="342900" indent="-342900">
              <a:buAutoNum type="arabicPeriod"/>
            </a:pPr>
            <a:r>
              <a:rPr lang="vi-VN" dirty="0"/>
              <a:t>Mục tiêu: Tìm các vị trí </a:t>
            </a:r>
            <a:r>
              <a:rPr lang="vi-VN" dirty="0" err="1"/>
              <a:t>pixel</a:t>
            </a:r>
            <a:r>
              <a:rPr lang="vi-VN" dirty="0"/>
              <a:t> thỏa mãn 1 mẫu hình cố </a:t>
            </a:r>
            <a:r>
              <a:rPr lang="vi-VN" dirty="0" err="1"/>
              <a:t>định.Mẫu</a:t>
            </a:r>
            <a:r>
              <a:rPr lang="vi-VN" dirty="0"/>
              <a:t> này thường là </a:t>
            </a:r>
            <a:r>
              <a:rPr lang="vi-VN" dirty="0" err="1"/>
              <a:t>structuring</a:t>
            </a:r>
            <a:r>
              <a:rPr lang="vi-VN" dirty="0"/>
              <a:t> </a:t>
            </a:r>
            <a:r>
              <a:rPr lang="vi-VN" dirty="0" err="1"/>
              <a:t>element</a:t>
            </a:r>
            <a:r>
              <a:rPr lang="vi-VN" dirty="0"/>
              <a:t> (SE) gồm các </a:t>
            </a:r>
            <a:r>
              <a:rPr lang="vi-VN" dirty="0" err="1"/>
              <a:t>pixel</a:t>
            </a:r>
            <a:r>
              <a:rPr lang="vi-VN" dirty="0"/>
              <a:t> bắt buộc phải là </a:t>
            </a:r>
            <a:r>
              <a:rPr lang="vi-VN" dirty="0" err="1"/>
              <a:t>foreground</a:t>
            </a:r>
            <a:r>
              <a:rPr lang="vi-VN" dirty="0"/>
              <a:t> (1), bắt buộc là </a:t>
            </a:r>
            <a:r>
              <a:rPr lang="vi-VN" dirty="0" err="1"/>
              <a:t>background</a:t>
            </a:r>
            <a:r>
              <a:rPr lang="vi-VN" dirty="0"/>
              <a:t> (0), hoặc không quan tâm (X).</a:t>
            </a:r>
            <a:endParaRPr lang="en-US" dirty="0"/>
          </a:p>
        </p:txBody>
      </p:sp>
    </p:spTree>
    <p:extLst>
      <p:ext uri="{BB962C8B-B14F-4D97-AF65-F5344CB8AC3E}">
        <p14:creationId xmlns:p14="http://schemas.microsoft.com/office/powerpoint/2010/main" val="185308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27418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75428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14532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27</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11210</TotalTime>
  <Words>2851</Words>
  <Application>Microsoft Office PowerPoint</Application>
  <PresentationFormat>Màn hình rộng</PresentationFormat>
  <Paragraphs>323</Paragraphs>
  <Slides>27</Slides>
  <Notes>19</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27</vt:i4>
      </vt:variant>
    </vt:vector>
  </HeadingPairs>
  <TitlesOfParts>
    <vt:vector size="40"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Bản trình bày PowerPoint</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Thinning</vt:lpstr>
      <vt:lpstr>Thinning</vt:lpstr>
      <vt:lpstr>Thinning</vt:lpstr>
      <vt:lpstr>Thinning</vt:lpstr>
      <vt:lpstr>Thinning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301</cp:revision>
  <dcterms:created xsi:type="dcterms:W3CDTF">2024-11-29T08:47:06Z</dcterms:created>
  <dcterms:modified xsi:type="dcterms:W3CDTF">2025-06-01T11:50:20Z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